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768" r:id="rId10"/>
    <p:sldMasterId id="2147483780" r:id="rId11"/>
  </p:sldMasterIdLst>
  <p:sldIdLst>
    <p:sldId id="262" r:id="rId12"/>
    <p:sldId id="259" r:id="rId13"/>
    <p:sldId id="256" r:id="rId14"/>
    <p:sldId id="260" r:id="rId15"/>
    <p:sldId id="282" r:id="rId16"/>
    <p:sldId id="261" r:id="rId17"/>
    <p:sldId id="264" r:id="rId18"/>
    <p:sldId id="269" r:id="rId19"/>
    <p:sldId id="268" r:id="rId20"/>
    <p:sldId id="270" r:id="rId21"/>
    <p:sldId id="267" r:id="rId22"/>
    <p:sldId id="266" r:id="rId23"/>
    <p:sldId id="271" r:id="rId24"/>
    <p:sldId id="272" r:id="rId25"/>
    <p:sldId id="278" r:id="rId26"/>
    <p:sldId id="279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6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51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97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0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9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9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1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4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6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9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9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86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6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4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1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7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6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4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9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6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4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1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1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3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4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7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26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4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19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93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26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4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19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1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30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77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60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44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2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83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363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9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60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13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1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705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669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/>
              <a:pPr/>
              <a:t>07.08.2024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81AE-2E94-4D31-BE91-58562DBA93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85D8-1F5C-4D5B-96A4-C80DA7EDDC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«Учитель- это звучит гордо!»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sz="49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933056"/>
            <a:ext cx="4784576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Учитель</a:t>
            </a:r>
            <a:r>
              <a:rPr lang="ru-RU" sz="2400" dirty="0" smtClean="0">
                <a:solidFill>
                  <a:schemeClr val="tx1"/>
                </a:solidFill>
              </a:rPr>
              <a:t>: Скворцова Наталия В.</a:t>
            </a:r>
          </a:p>
        </p:txBody>
      </p:sp>
    </p:spTree>
    <p:extLst>
      <p:ext uri="{BB962C8B-B14F-4D97-AF65-F5344CB8AC3E}">
        <p14:creationId xmlns:p14="http://schemas.microsoft.com/office/powerpoint/2010/main" val="1392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Екатерина Александровна Скворцова </a:t>
            </a:r>
            <a:br>
              <a:rPr lang="ru-RU" sz="2800" dirty="0" smtClean="0"/>
            </a:br>
            <a:r>
              <a:rPr lang="ru-RU" sz="2800" dirty="0" smtClean="0"/>
              <a:t>(сноха Наталии Владимировны)</a:t>
            </a:r>
            <a:endParaRPr lang="ru-RU" sz="2800" dirty="0"/>
          </a:p>
        </p:txBody>
      </p:sp>
      <p:pic>
        <p:nvPicPr>
          <p:cNvPr id="5" name="Объект 4" descr="C:\Users\антон\Desktop\в книгу\Учителя\Екатерина Скворцова 1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7544" y="1340768"/>
            <a:ext cx="3024336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79912" y="1484784"/>
            <a:ext cx="4906888" cy="46805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С 2017 года в </a:t>
            </a:r>
            <a:r>
              <a:rPr lang="ru-RU" sz="2400" dirty="0" err="1"/>
              <a:t>Елбанской</a:t>
            </a:r>
            <a:r>
              <a:rPr lang="ru-RU" sz="2400" dirty="0"/>
              <a:t> школе начала свою педагогическую </a:t>
            </a:r>
            <a:r>
              <a:rPr lang="ru-RU" sz="2400" dirty="0" smtClean="0"/>
              <a:t>деятельность </a:t>
            </a:r>
            <a:r>
              <a:rPr lang="ru-RU" sz="2400" b="1" dirty="0" smtClean="0"/>
              <a:t>Екатерина </a:t>
            </a:r>
            <a:r>
              <a:rPr lang="ru-RU" sz="2400" b="1" dirty="0"/>
              <a:t>Александровна</a:t>
            </a:r>
            <a:r>
              <a:rPr lang="ru-RU" sz="2400" dirty="0"/>
              <a:t> в качестве учителя математики. По результатам первого года работы она награждена грамотой комитета по образованию</a:t>
            </a:r>
            <a:r>
              <a:rPr lang="ru-RU" sz="2400" dirty="0" smtClean="0"/>
              <a:t>. </a:t>
            </a:r>
          </a:p>
          <a:p>
            <a:pPr marL="0" indent="0" algn="just">
              <a:buNone/>
            </a:pPr>
            <a:r>
              <a:rPr lang="ru-RU" sz="2400" dirty="0"/>
              <a:t>Екатерина </a:t>
            </a:r>
            <a:r>
              <a:rPr lang="ru-RU" sz="2400" dirty="0" smtClean="0"/>
              <a:t>Александровна не случайно попала работать в школу. Ее бабушка Бондарева Галина Петровна  отработала в Лазурской школе  </a:t>
            </a:r>
            <a:r>
              <a:rPr lang="ru-RU" sz="2400" dirty="0" err="1" smtClean="0"/>
              <a:t>Змеиногорского</a:t>
            </a:r>
            <a:r>
              <a:rPr lang="ru-RU" sz="2400" dirty="0" smtClean="0"/>
              <a:t> района 36 лет учителем математики, из них 30 лет была завучем, 6 лет директором школы. Мама  Бондарева Ирина Михайловна работает  в Михайловской школе  Третьяковского района 25 лет учителем физики и информатики.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настоящее время в </a:t>
            </a:r>
            <a:r>
              <a:rPr lang="ru-RU" sz="2800" dirty="0" err="1"/>
              <a:t>Елбанской</a:t>
            </a:r>
            <a:r>
              <a:rPr lang="ru-RU" sz="2800" dirty="0"/>
              <a:t> школе работают </a:t>
            </a:r>
            <a:r>
              <a:rPr lang="ru-RU" sz="2800" b="1" dirty="0" smtClean="0"/>
              <a:t> </a:t>
            </a:r>
            <a:r>
              <a:rPr lang="ru-RU" sz="2400" b="1" dirty="0"/>
              <a:t>Наталия </a:t>
            </a:r>
            <a:r>
              <a:rPr lang="ru-RU" sz="2400" b="1" dirty="0" smtClean="0"/>
              <a:t>Владимировна и </a:t>
            </a:r>
            <a:r>
              <a:rPr lang="ru-RU" sz="2400" b="1" dirty="0"/>
              <a:t>Екатерина Александровна.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Объект 4" descr="C:\Users\антон\Desktop\в книгу\учителя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68" y="1600200"/>
            <a:ext cx="63400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Лавлинских Елена Григорьевна </a:t>
            </a:r>
            <a:br>
              <a:rPr lang="ru-RU" sz="2800" dirty="0" smtClean="0"/>
            </a:br>
            <a:r>
              <a:rPr lang="ru-RU" sz="2800" dirty="0" smtClean="0"/>
              <a:t>(дочь Александры Гавриловны)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Окончила в 1987 году факультет начальных классов </a:t>
            </a:r>
            <a:r>
              <a:rPr lang="ru-RU" sz="2400" dirty="0" err="1" smtClean="0"/>
              <a:t>Бийского</a:t>
            </a:r>
            <a:r>
              <a:rPr lang="ru-RU" sz="2400" dirty="0" smtClean="0"/>
              <a:t> педагогического института. Работает В </a:t>
            </a:r>
            <a:r>
              <a:rPr lang="ru-RU" sz="2400" dirty="0" err="1" smtClean="0"/>
              <a:t>Усть</a:t>
            </a:r>
            <a:r>
              <a:rPr lang="ru-RU" sz="2400" dirty="0" smtClean="0"/>
              <a:t>-Пристанской школе. Ее педагогический стаж-30 лет . Награждена краевой грамотой алтайского краевого законодательного собрания в честь юбилея школы </a:t>
            </a:r>
            <a:endParaRPr lang="ru-RU" sz="2400" dirty="0"/>
          </a:p>
        </p:txBody>
      </p:sp>
      <p:pic>
        <p:nvPicPr>
          <p:cNvPr id="6" name="Picture 2" descr="C:\Documents and Settings\Admin\Рабочий стол\image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336" r="16639" b="4897"/>
          <a:stretch/>
        </p:blipFill>
        <p:spPr bwMode="auto">
          <a:xfrm>
            <a:off x="4644008" y="1844824"/>
            <a:ext cx="4038600" cy="36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Саповатова</a:t>
            </a:r>
            <a:r>
              <a:rPr lang="ru-RU" dirty="0" smtClean="0"/>
              <a:t> Оксана Викторовна</a:t>
            </a:r>
            <a:br>
              <a:rPr lang="ru-RU" dirty="0" smtClean="0"/>
            </a:br>
            <a:r>
              <a:rPr lang="ru-RU" sz="3600" dirty="0" smtClean="0"/>
              <a:t>(дочь Раисы Гавриловны)</a:t>
            </a:r>
            <a:endParaRPr lang="ru-RU" sz="3600" dirty="0"/>
          </a:p>
        </p:txBody>
      </p:sp>
      <p:pic>
        <p:nvPicPr>
          <p:cNvPr id="2050" name="Picture 2" descr="C:\Documents and Settings\Admin\Рабочий стол\оксана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t="30124" r="4959" b="11765"/>
          <a:stretch/>
        </p:blipFill>
        <p:spPr bwMode="auto">
          <a:xfrm>
            <a:off x="4572000" y="1484784"/>
            <a:ext cx="414162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484784"/>
            <a:ext cx="4038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Окончила заочно БГПИ на факультете управления дошкольного и </a:t>
            </a:r>
            <a:r>
              <a:rPr lang="ru-RU" sz="2000" dirty="0" err="1" smtClean="0"/>
              <a:t>дополнительнного</a:t>
            </a:r>
            <a:r>
              <a:rPr lang="ru-RU" sz="2000" dirty="0" smtClean="0"/>
              <a:t> образования в 2016 году. Продолжает образование в магистратуре. Работает в детском саду города Барнаула . Педагогический стаж 5 лет. Поощрялась благодарностью Администрации Ленинского района. В 2017 году открыла свой частный детский сад.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Молодое поколение  идут по стопам своих предков,</a:t>
            </a:r>
            <a:br>
              <a:rPr lang="ru-RU" sz="2400" b="1" dirty="0" smtClean="0"/>
            </a:br>
            <a:r>
              <a:rPr lang="ru-RU" sz="2400" b="1" dirty="0" smtClean="0"/>
              <a:t>получают профессию педагога. </a:t>
            </a:r>
            <a:br>
              <a:rPr lang="ru-RU" sz="2400" b="1" dirty="0" smtClean="0"/>
            </a:br>
            <a:r>
              <a:rPr lang="ru-RU" sz="2400" b="1" dirty="0" smtClean="0"/>
              <a:t>Они закончили школу с медалью.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509742"/>
              </p:ext>
            </p:extLst>
          </p:nvPr>
        </p:nvGraphicFramePr>
        <p:xfrm>
          <a:off x="457200" y="1600200"/>
          <a:ext cx="8229600" cy="434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108727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Лавлинских Дмитрий Сергеевич</a:t>
                      </a:r>
                      <a:br>
                        <a:rPr lang="ru-RU" b="1" dirty="0" smtClean="0"/>
                      </a:br>
                      <a:r>
                        <a:rPr lang="ru-RU" sz="1600" dirty="0" smtClean="0"/>
                        <a:t>сын Елены Григорьевны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Скворцова Елизавета Евгеньевна</a:t>
                      </a:r>
                    </a:p>
                    <a:p>
                      <a:pPr algn="just"/>
                      <a:r>
                        <a:rPr lang="ru-RU" sz="1600" b="0" dirty="0" smtClean="0"/>
                        <a:t>дочь Наталии Владимировны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Саповатова</a:t>
                      </a:r>
                      <a:r>
                        <a:rPr lang="ru-RU" b="1" dirty="0" smtClean="0"/>
                        <a:t> Влада Юрьевна</a:t>
                      </a:r>
                    </a:p>
                    <a:p>
                      <a:pPr algn="ctr"/>
                      <a:r>
                        <a:rPr lang="ru-RU" b="0" dirty="0" smtClean="0"/>
                        <a:t>дочь Оксаны Викторовны</a:t>
                      </a:r>
                      <a:endParaRPr lang="ru-RU" b="0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7270">
                <a:tc>
                  <a:txBody>
                    <a:bodyPr/>
                    <a:lstStyle/>
                    <a:p>
                      <a:r>
                        <a:rPr lang="ru-RU" dirty="0" smtClean="0"/>
                        <a:t>АГУ факультет психологии и педагогики- бакалавр, учится в магистратуре.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АлтГПУ</a:t>
                      </a:r>
                      <a:r>
                        <a:rPr lang="ru-RU" dirty="0" smtClean="0"/>
                        <a:t> филологический факультет.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АлтГПУ</a:t>
                      </a:r>
                      <a:r>
                        <a:rPr lang="ru-RU" dirty="0" smtClean="0"/>
                        <a:t> физико-математический факультет.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Admin\Рабочий стол\дим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1281" r="15104" b="1215"/>
          <a:stretch/>
        </p:blipFill>
        <p:spPr bwMode="auto">
          <a:xfrm>
            <a:off x="827584" y="2612918"/>
            <a:ext cx="1998905" cy="22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фото\DSC_76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b="17027"/>
          <a:stretch/>
        </p:blipFill>
        <p:spPr bwMode="auto">
          <a:xfrm>
            <a:off x="3635896" y="2612918"/>
            <a:ext cx="1944216" cy="230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f2Z_tXkcG4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6" t="17180" r="32461" b="53530"/>
          <a:stretch/>
        </p:blipFill>
        <p:spPr bwMode="auto">
          <a:xfrm>
            <a:off x="6372200" y="2612918"/>
            <a:ext cx="1651819" cy="227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Общий трудовой стаж династии семьи </a:t>
            </a:r>
            <a:r>
              <a:rPr lang="ru-RU" sz="2800" dirty="0" err="1" smtClean="0"/>
              <a:t>Легостаевых</a:t>
            </a:r>
            <a:r>
              <a:rPr lang="ru-RU" sz="2800" dirty="0" smtClean="0"/>
              <a:t> насчитывает- </a:t>
            </a:r>
            <a:r>
              <a:rPr lang="ru-RU" sz="2800" dirty="0" smtClean="0">
                <a:solidFill>
                  <a:srgbClr val="FF0000"/>
                </a:solidFill>
              </a:rPr>
              <a:t>180 лет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Рабочий стол\Скворцовы, династии\IMG_05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" r="13974" b="6966"/>
          <a:stretch/>
        </p:blipFill>
        <p:spPr bwMode="auto">
          <a:xfrm>
            <a:off x="1342102" y="1600200"/>
            <a:ext cx="5678129" cy="42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«Учитель- это звучит гордо!»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Изучая династию данной семьи я с гордостью осознал, что учусь в школе, где они работают. Мне посчастливилось учиться у этих учителей, их уроки яркие, насыщенные, эмоциональные. Я тоже хочу учить детей и быть похожим на каждого из них.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« Сеять разумное, доброе, вечное…» Какая это замечательная работа- работа учителя 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(Выпускник школы Захаров Павел)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Учитель </a:t>
            </a:r>
            <a:r>
              <a:rPr lang="ru-RU" sz="3200" dirty="0"/>
              <a:t>- какое это слово!</a:t>
            </a:r>
            <a:br>
              <a:rPr lang="ru-RU" sz="3200" dirty="0"/>
            </a:br>
            <a:r>
              <a:rPr lang="ru-RU" sz="3200" dirty="0"/>
              <a:t>Звучит, как звон колоколов в церкви.</a:t>
            </a:r>
            <a:br>
              <a:rPr lang="ru-RU" sz="3200" dirty="0"/>
            </a:br>
            <a:r>
              <a:rPr lang="ru-RU" sz="3200" dirty="0"/>
              <a:t>Учитель - это ведь святое!</a:t>
            </a:r>
            <a:br>
              <a:rPr lang="ru-RU" sz="3200" dirty="0"/>
            </a:br>
            <a:r>
              <a:rPr lang="ru-RU" sz="3200" dirty="0"/>
              <a:t>Он не таит от нас своей любви!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 descr="F:\фото\1 сентября\DSC0007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20693" r="1121" b="7618"/>
          <a:stretch/>
        </p:blipFill>
        <p:spPr bwMode="auto">
          <a:xfrm>
            <a:off x="971600" y="2348880"/>
            <a:ext cx="7528088" cy="41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Учитель-это вечное движение</a:t>
            </a:r>
            <a:br>
              <a:rPr lang="ru-RU" sz="2800" dirty="0" smtClean="0"/>
            </a:br>
            <a:r>
              <a:rPr lang="ru-RU" sz="2800" dirty="0" smtClean="0"/>
              <a:t>И рельсы не дающие свернуть.</a:t>
            </a:r>
            <a:br>
              <a:rPr lang="ru-RU" sz="2800" dirty="0" smtClean="0"/>
            </a:br>
            <a:r>
              <a:rPr lang="ru-RU" sz="2800" dirty="0" smtClean="0"/>
              <a:t>Учитель-это центр притяжения,</a:t>
            </a:r>
            <a:br>
              <a:rPr lang="ru-RU" sz="2800" dirty="0" smtClean="0"/>
            </a:br>
            <a:r>
              <a:rPr lang="ru-RU" sz="2800" dirty="0" smtClean="0"/>
              <a:t>        Он-факел, освещающий нам путь…</a:t>
            </a:r>
            <a:br>
              <a:rPr lang="ru-RU" sz="2800" dirty="0" smtClean="0"/>
            </a:br>
            <a:r>
              <a:rPr lang="ru-RU" sz="1600" dirty="0" smtClean="0"/>
              <a:t>                                                Галина </a:t>
            </a:r>
            <a:r>
              <a:rPr lang="ru-RU" sz="1600" dirty="0" err="1" smtClean="0"/>
              <a:t>Мячина</a:t>
            </a:r>
            <a:r>
              <a:rPr lang="ru-RU" sz="1600" dirty="0"/>
              <a:t/>
            </a:r>
            <a:br>
              <a:rPr lang="ru-RU" sz="16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image (3)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0" t="15595"/>
          <a:stretch/>
        </p:blipFill>
        <p:spPr bwMode="auto">
          <a:xfrm>
            <a:off x="1475656" y="2420888"/>
            <a:ext cx="6268981" cy="37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03848" y="2996952"/>
            <a:ext cx="4038600" cy="413732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Жизненный путь учителей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путь неустанного труда, совершенствования, стремления преданно служить народу, школе и детям.</a:t>
            </a:r>
            <a:endParaRPr lang="ru-RU" sz="2400" dirty="0"/>
          </a:p>
        </p:txBody>
      </p:sp>
      <p:pic>
        <p:nvPicPr>
          <p:cNvPr id="1026" name="Picture 2" descr="F:\фото экологический квест\IMG_00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41568" cy="13681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Учительская династия  в МКОУ «Елбанская СОШ»  </a:t>
            </a:r>
            <a:r>
              <a:rPr lang="ru-RU" sz="2000" b="1" dirty="0" err="1" smtClean="0">
                <a:solidFill>
                  <a:srgbClr val="FF0000"/>
                </a:solidFill>
              </a:rPr>
              <a:t>Легостаевых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Общий трудовой </a:t>
            </a:r>
            <a:r>
              <a:rPr lang="ru-RU" sz="2000" b="1" dirty="0" smtClean="0">
                <a:solidFill>
                  <a:srgbClr val="FF0000"/>
                </a:solidFill>
              </a:rPr>
              <a:t>стаж в данной школе-97 лет.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В этой семье профессия педагога </a:t>
            </a:r>
            <a:r>
              <a:rPr lang="ru-RU" sz="1800" dirty="0"/>
              <a:t>стала призванием нескольких поколений. Все они очень любили и любят детей, передавали и передают им свои знания и умения. И дети отвечали и отвечают им тем же.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Picture 2" descr="C:\Documents and Settings\Admin\Рабочий стол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76792" cy="428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Open Sans"/>
              </a:rPr>
              <a:t>Учительская </a:t>
            </a:r>
            <a:r>
              <a:rPr lang="ru-RU" sz="2800" dirty="0" smtClean="0">
                <a:solidFill>
                  <a:srgbClr val="000000"/>
                </a:solidFill>
                <a:latin typeface="Open Sans"/>
              </a:rPr>
              <a:t>династия….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5854" y="2132856"/>
            <a:ext cx="78245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Open Sans"/>
              </a:rPr>
              <a:t>Строго 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и возвышенно звучат эти слова. Они подчеркивают благородство и мужество, талант и образованность людей, избравших своей профессией обучение и воспитание подрастающего поколения. Требовательное отношение к избранному пути, понимание своего долга, любовь к детям – все это отличает настоящего учителя по призванию, по велению сердца. Смело можно сказать, что учитель- это прежде всего призвание. И выбирать эту профессию стоит, если чувствуешь, что очень хочешь работать с детьми, передавать им свои знания и умения.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err="1" smtClean="0"/>
              <a:t>Основателлями</a:t>
            </a:r>
            <a:r>
              <a:rPr lang="ru-RU" sz="2400" b="1" dirty="0" smtClean="0"/>
              <a:t> </a:t>
            </a:r>
            <a:r>
              <a:rPr lang="ru-RU" sz="2400" b="1" dirty="0"/>
              <a:t>династии </a:t>
            </a:r>
            <a:r>
              <a:rPr lang="ru-RU" sz="2400" b="1" dirty="0" err="1"/>
              <a:t>учетелей</a:t>
            </a:r>
            <a:r>
              <a:rPr lang="ru-RU" sz="2400" b="1" dirty="0"/>
              <a:t> семьи </a:t>
            </a:r>
            <a:r>
              <a:rPr lang="ru-RU" sz="2400" b="1" dirty="0" err="1"/>
              <a:t>Легостаевых</a:t>
            </a:r>
            <a:r>
              <a:rPr lang="ru-RU" sz="2400" b="1" dirty="0"/>
              <a:t> являются три родных </a:t>
            </a:r>
            <a:r>
              <a:rPr lang="ru-RU" sz="2400" b="1" dirty="0" smtClean="0"/>
              <a:t>сестры: </a:t>
            </a:r>
            <a:r>
              <a:rPr lang="ru-RU" sz="2800" b="1" dirty="0" smtClean="0">
                <a:solidFill>
                  <a:srgbClr val="FF0000"/>
                </a:solidFill>
              </a:rPr>
              <a:t>Александра </a:t>
            </a:r>
            <a:r>
              <a:rPr lang="ru-RU" sz="2800" b="1" dirty="0">
                <a:solidFill>
                  <a:srgbClr val="FF0000"/>
                </a:solidFill>
              </a:rPr>
              <a:t>Гавриловна, </a:t>
            </a:r>
            <a:r>
              <a:rPr lang="ru-RU" sz="2800" b="1" dirty="0" smtClean="0">
                <a:solidFill>
                  <a:srgbClr val="FF0000"/>
                </a:solidFill>
              </a:rPr>
              <a:t>Раиса </a:t>
            </a:r>
            <a:r>
              <a:rPr lang="ru-RU" sz="2800" b="1" dirty="0">
                <a:solidFill>
                  <a:srgbClr val="FF0000"/>
                </a:solidFill>
              </a:rPr>
              <a:t>Гавриловна, </a:t>
            </a:r>
            <a:r>
              <a:rPr lang="ru-RU" sz="2800" b="1" dirty="0" smtClean="0">
                <a:solidFill>
                  <a:srgbClr val="FF0000"/>
                </a:solidFill>
              </a:rPr>
              <a:t>Валентина </a:t>
            </a:r>
            <a:r>
              <a:rPr lang="ru-RU" sz="2800" b="1" dirty="0">
                <a:solidFill>
                  <a:srgbClr val="FF0000"/>
                </a:solidFill>
              </a:rPr>
              <a:t>Гавриловна.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59141" cy="41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Александра Гавриловна Скворцова</a:t>
            </a:r>
            <a:r>
              <a:rPr lang="ru-RU" sz="2800" dirty="0"/>
              <a:t> </a:t>
            </a:r>
          </a:p>
        </p:txBody>
      </p:sp>
      <p:pic>
        <p:nvPicPr>
          <p:cNvPr id="5" name="Объект 4" descr="C:\Users\антон\Desktop\в книгу\Рисунок1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12776"/>
            <a:ext cx="3023366" cy="41449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Окончила  </a:t>
            </a:r>
            <a:r>
              <a:rPr lang="ru-RU" dirty="0"/>
              <a:t>Барнаульский педагогический институт в 1964 году историко-филологический факультет. Проработала в школе 37 лет. Из них 17 лет была директором школы. Александра Гавриловна награждена двумя медалями: «За освоение целины», медалью «За доблестный труд».  Ей присвоены звания «Отличник народного просвещения РСФСР» и «Отличник народного просвещения СССР». В 2008 году удостоена звания «Почетный гражданин района». В течение трех лет портрет Скворцовой Александры Гавриловны  был помещен  на районной Доске почета.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0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851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Раиса Гавриловна Башкатова</a:t>
            </a:r>
            <a:endParaRPr lang="ru-RU" sz="2800" b="1" dirty="0"/>
          </a:p>
        </p:txBody>
      </p:sp>
      <p:pic>
        <p:nvPicPr>
          <p:cNvPr id="5" name="Picture 2" descr="C:\Documents and Settings\Admin\Мои документы\Мои рисунки\2016-09-23\Изображение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t="30775" r="11468" b="36364"/>
          <a:stretch/>
        </p:blipFill>
        <p:spPr bwMode="auto">
          <a:xfrm rot="5400000">
            <a:off x="4523661" y="1965171"/>
            <a:ext cx="4331279" cy="3082473"/>
          </a:xfrm>
          <a:prstGeom prst="rect">
            <a:avLst/>
          </a:prstGeom>
          <a:noFill/>
          <a:extLst/>
        </p:spPr>
      </p:pic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dirty="0" smtClean="0"/>
              <a:t>Окончила </a:t>
            </a:r>
            <a:r>
              <a:rPr lang="ru-RU" sz="2600" dirty="0"/>
              <a:t>Барнаульский педагогический институт факультет русского языка и литературы.  Проработала в школе 37 лет. Ее работа отмечена значком «Отличник народного просвещения», нагрудным знаком «Почетный работник общего образования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Наталия Владимировна Скворцова </a:t>
            </a:r>
            <a:br>
              <a:rPr lang="ru-RU" sz="2800" dirty="0" smtClean="0"/>
            </a:br>
            <a:r>
              <a:rPr lang="ru-RU" sz="2800" dirty="0" smtClean="0"/>
              <a:t>(сноха Александры Гавриловны)</a:t>
            </a:r>
            <a:endParaRPr lang="ru-RU" sz="2800" dirty="0"/>
          </a:p>
        </p:txBody>
      </p:sp>
      <p:pic>
        <p:nvPicPr>
          <p:cNvPr id="5" name="Объект 4" descr="1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1117" r="14868" b="34014"/>
          <a:stretch/>
        </p:blipFill>
        <p:spPr bwMode="auto">
          <a:xfrm>
            <a:off x="827584" y="1666568"/>
            <a:ext cx="2800519" cy="4282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</a:t>
            </a:r>
            <a:r>
              <a:rPr lang="ru-RU" dirty="0"/>
              <a:t>окончания </a:t>
            </a:r>
            <a:r>
              <a:rPr lang="ru-RU" dirty="0" err="1"/>
              <a:t>Бийского</a:t>
            </a:r>
            <a:r>
              <a:rPr lang="ru-RU" dirty="0"/>
              <a:t> педагогического института </a:t>
            </a:r>
            <a:r>
              <a:rPr lang="ru-RU" dirty="0" smtClean="0"/>
              <a:t>вернулась работать в родную школу. 24-й год работает </a:t>
            </a:r>
            <a:r>
              <a:rPr lang="ru-RU" dirty="0"/>
              <a:t>в </a:t>
            </a:r>
            <a:r>
              <a:rPr lang="ru-RU" dirty="0" err="1"/>
              <a:t>Елбанской</a:t>
            </a:r>
            <a:r>
              <a:rPr lang="ru-RU" dirty="0"/>
              <a:t> школе учителем физики и информатики. В 2016 году за добросовестный труд награждена Грамотой  Министерства образования и науки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2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586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   «Учитель- это звучит гордо!» </vt:lpstr>
      <vt:lpstr>   Учитель-это вечное движение И рельсы не дающие свернуть. Учитель-это центр притяжения,         Он-факел, освещающий нам путь…                                                 Галина Мячина </vt:lpstr>
      <vt:lpstr>Жизненный путь учителей –  это путь неустанного труда, совершенствования, стремления преданно служить народу, школе и детям.</vt:lpstr>
      <vt:lpstr>Учительская династия  в МКОУ «Елбанская СОШ»  Легостаевых. Общий трудовой стаж в данной школе-97 лет. В этой семье профессия педагога стала призванием нескольких поколений. Все они очень любили и любят детей, передавали и передают им свои знания и умения. И дети отвечали и отвечают им тем же. </vt:lpstr>
      <vt:lpstr>Учительская династия….</vt:lpstr>
      <vt:lpstr>Основателлями династии учетелей семьи Легостаевых являются три родных сестры: Александра Гавриловна, Раиса Гавриловна, Валентина Гавриловна. </vt:lpstr>
      <vt:lpstr>Александра Гавриловна Скворцова </vt:lpstr>
      <vt:lpstr>Раиса Гавриловна Башкатова</vt:lpstr>
      <vt:lpstr>Наталия Владимировна Скворцова  (сноха Александры Гавриловны)</vt:lpstr>
      <vt:lpstr>Екатерина Александровна Скворцова  (сноха Наталии Владимировны)</vt:lpstr>
      <vt:lpstr> В настоящее время в Елбанской школе работают  Наталия Владимировна и Екатерина Александровна. </vt:lpstr>
      <vt:lpstr>Лавлинских Елена Григорьевна  (дочь Александры Гавриловны) </vt:lpstr>
      <vt:lpstr>Саповатова Оксана Викторовна (дочь Раисы Гавриловны)</vt:lpstr>
      <vt:lpstr>Молодое поколение  идут по стопам своих предков, получают профессию педагога.  Они закончили школу с медалью.</vt:lpstr>
      <vt:lpstr>Общий трудовой стаж династии семьи Легостаевых насчитывает- 180 лет</vt:lpstr>
      <vt:lpstr>«Учитель- это звучит гордо!» </vt:lpstr>
      <vt:lpstr>   Учитель - какое это слово! Звучит, как звон колоколов в церкви. Учитель - это ведь святое! Он не таит от нас своей любви! 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skv19</cp:lastModifiedBy>
  <cp:revision>32</cp:revision>
  <dcterms:created xsi:type="dcterms:W3CDTF">2017-10-20T13:13:14Z</dcterms:created>
  <dcterms:modified xsi:type="dcterms:W3CDTF">2024-08-07T13:54:32Z</dcterms:modified>
</cp:coreProperties>
</file>